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79" r:id="rId3"/>
    <p:sldId id="284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9" r:id="rId12"/>
    <p:sldId id="298" r:id="rId13"/>
    <p:sldId id="30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8468-FBAC-4380-BAF5-CEDACB97AE62}" type="datetimeFigureOut">
              <a:rPr lang="en-AU" smtClean="0"/>
              <a:t>10/01/2019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B0E9D-FFFE-4F05-8212-73C50BC115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7118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8468-FBAC-4380-BAF5-CEDACB97AE62}" type="datetimeFigureOut">
              <a:rPr lang="en-AU" smtClean="0"/>
              <a:t>10/01/2019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B0E9D-FFFE-4F05-8212-73C50BC115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8327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8468-FBAC-4380-BAF5-CEDACB97AE62}" type="datetimeFigureOut">
              <a:rPr lang="en-AU" smtClean="0"/>
              <a:t>10/01/2019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B0E9D-FFFE-4F05-8212-73C50BC115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193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8468-FBAC-4380-BAF5-CEDACB97AE62}" type="datetimeFigureOut">
              <a:rPr lang="en-AU" smtClean="0"/>
              <a:t>10/01/2019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B0E9D-FFFE-4F05-8212-73C50BC115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313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8468-FBAC-4380-BAF5-CEDACB97AE62}" type="datetimeFigureOut">
              <a:rPr lang="en-AU" smtClean="0"/>
              <a:t>10/01/2019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B0E9D-FFFE-4F05-8212-73C50BC115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2356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8468-FBAC-4380-BAF5-CEDACB97AE62}" type="datetimeFigureOut">
              <a:rPr lang="en-AU" smtClean="0"/>
              <a:t>10/01/2019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B0E9D-FFFE-4F05-8212-73C50BC115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5986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8468-FBAC-4380-BAF5-CEDACB97AE62}" type="datetimeFigureOut">
              <a:rPr lang="en-AU" smtClean="0"/>
              <a:t>10/01/2019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B0E9D-FFFE-4F05-8212-73C50BC115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8760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8468-FBAC-4380-BAF5-CEDACB97AE62}" type="datetimeFigureOut">
              <a:rPr lang="en-AU" smtClean="0"/>
              <a:t>10/01/2019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B0E9D-FFFE-4F05-8212-73C50BC115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2253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8468-FBAC-4380-BAF5-CEDACB97AE62}" type="datetimeFigureOut">
              <a:rPr lang="en-AU" smtClean="0"/>
              <a:t>10/01/2019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B0E9D-FFFE-4F05-8212-73C50BC115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0452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8468-FBAC-4380-BAF5-CEDACB97AE62}" type="datetimeFigureOut">
              <a:rPr lang="en-AU" smtClean="0"/>
              <a:t>10/01/2019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B0E9D-FFFE-4F05-8212-73C50BC115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3656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8468-FBAC-4380-BAF5-CEDACB97AE62}" type="datetimeFigureOut">
              <a:rPr lang="en-AU" smtClean="0"/>
              <a:t>10/01/2019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B0E9D-FFFE-4F05-8212-73C50BC115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55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08468-FBAC-4380-BAF5-CEDACB97AE62}" type="datetimeFigureOut">
              <a:rPr lang="en-AU" smtClean="0"/>
              <a:t>10/01/2019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B0E9D-FFFE-4F05-8212-73C50BC115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826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ung Thanh Doan\Pictures\hinh cut 2019\song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Hung Doan\Pictures\hinh cut\chua rua toi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0"/>
            <a:ext cx="466566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89403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Baptism of the Lord - Year C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84775"/>
            <a:ext cx="89427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Chúa Giêsu Chịu Phép Rửa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1371600" y="5791200"/>
            <a:ext cx="6324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0070C0"/>
                </a:solidFill>
              </a:rPr>
              <a:t>13 /01/ 2019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</a:rPr>
              <a:t>H</a:t>
            </a:r>
            <a:r>
              <a:rPr lang="en-AU" sz="2000" dirty="0" err="1">
                <a:solidFill>
                  <a:srgbClr val="0070C0"/>
                </a:solidFill>
              </a:rPr>
              <a:t>ùng</a:t>
            </a:r>
            <a:r>
              <a:rPr lang="en-AU" sz="2000" dirty="0">
                <a:solidFill>
                  <a:srgbClr val="0070C0"/>
                </a:solidFill>
              </a:rPr>
              <a:t> Ph</a:t>
            </a:r>
            <a:r>
              <a:rPr lang="vi-VN" sz="2000" dirty="0">
                <a:solidFill>
                  <a:srgbClr val="0070C0"/>
                </a:solidFill>
              </a:rPr>
              <a:t>ư</a:t>
            </a:r>
            <a:r>
              <a:rPr lang="en-US" sz="2000" dirty="0" err="1">
                <a:solidFill>
                  <a:srgbClr val="0070C0"/>
                </a:solidFill>
              </a:rPr>
              <a:t>ơng</a:t>
            </a:r>
            <a:r>
              <a:rPr lang="en-US" sz="2000" dirty="0">
                <a:solidFill>
                  <a:srgbClr val="0070C0"/>
                </a:solidFill>
              </a:rPr>
              <a:t> &amp; Thanh </a:t>
            </a:r>
            <a:r>
              <a:rPr lang="en-US" sz="2000" dirty="0" err="1">
                <a:solidFill>
                  <a:srgbClr val="0070C0"/>
                </a:solidFill>
              </a:rPr>
              <a:t>Quảng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thực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hiện</a:t>
            </a:r>
            <a:endParaRPr lang="en-A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92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-14654"/>
            <a:ext cx="40324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 voice came from heaven, </a:t>
            </a:r>
          </a:p>
          <a:p>
            <a:pPr algn="ctr"/>
            <a:r>
              <a:rPr lang="en-AU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‘You are my Son, the Beloved; </a:t>
            </a:r>
          </a:p>
          <a:p>
            <a:pPr algn="ctr"/>
            <a:r>
              <a:rPr lang="en-AU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favour rests </a:t>
            </a:r>
          </a:p>
          <a:p>
            <a:pPr algn="ctr"/>
            <a:r>
              <a:rPr lang="en-AU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you.’…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4267200" y="4011503"/>
            <a:ext cx="48796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 có tiếng từ trời phán rằng: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là Con của Cha; ngày hôm nay,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 đã sinh ra Con…</a:t>
            </a:r>
            <a:r>
              <a:rPr lang="en-AU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-99392"/>
            <a:ext cx="5076056" cy="376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93" y="3599836"/>
            <a:ext cx="4325193" cy="325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19600" y="0"/>
            <a:ext cx="48603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my Son, the Beloved; my favour rests on you.’…</a:t>
            </a:r>
            <a:endParaRPr lang="en-A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03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ung Thanh Doan\Pictures\hinh cut 2019\song 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ung Thanh Doan\Pictures\hinh cut 2019\cut\chua chiu phep ru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515673"/>
            <a:ext cx="492843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J:\New folder\gioan 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" y="2711855"/>
            <a:ext cx="2124792" cy="414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JOSEPH HUNG DOAN\Pictures\hoa\galamb9f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97707"/>
            <a:ext cx="1190881" cy="120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38200" y="621695"/>
            <a:ext cx="7492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Baptism of the Lord - Year 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4299" y="97323"/>
            <a:ext cx="88375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Chúa Giêsu Chịu Phép Rửa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05200" y="5913139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13 /01/ 2019</a:t>
            </a:r>
          </a:p>
        </p:txBody>
      </p:sp>
    </p:spTree>
    <p:extLst>
      <p:ext uri="{BB962C8B-B14F-4D97-AF65-F5344CB8AC3E}">
        <p14:creationId xmlns:p14="http://schemas.microsoft.com/office/powerpoint/2010/main" val="2337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ung Thanh Doan\Pictures\hinh cut 2019\song jodan 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Hung Doan\Pictures\hinh cut\rua toi 2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98816"/>
            <a:ext cx="3134788" cy="404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JOSEPH HUNG DOAN\Pictures\hoa\galamb9f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774" y="1516108"/>
            <a:ext cx="1190881" cy="120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J:\New folder\gioan 2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" y="2498816"/>
            <a:ext cx="2233969" cy="435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330655" y="6133254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13 /01/ 2019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0284" y="490772"/>
            <a:ext cx="8943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Baptism of the Lord - Year 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08" y="22159"/>
            <a:ext cx="9034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Chúa Giêsu Chịu Phép Rửa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61816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Hung Thanh Doan\Pictures\hinh cut 2019\song 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Hung Thanh Doan\Pictures\hinh cut 2019\cut\chua chiu phep ru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8" y="1170836"/>
            <a:ext cx="3162301" cy="278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J:\New folder\gioan 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66971"/>
            <a:ext cx="1276462" cy="249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JOSEPH HUNG DOAN\Pictures\hoa\galamb9f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925" y="1600200"/>
            <a:ext cx="848440" cy="85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200" y="22159"/>
            <a:ext cx="89675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Chúa Giêsu Chịu Phép Rửa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7" name="Rectangle 6"/>
          <p:cNvSpPr/>
          <p:nvPr/>
        </p:nvSpPr>
        <p:spPr>
          <a:xfrm>
            <a:off x="956628" y="500070"/>
            <a:ext cx="7206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Baptism of the Lord - Year C</a:t>
            </a:r>
          </a:p>
        </p:txBody>
      </p:sp>
      <p:sp>
        <p:nvSpPr>
          <p:cNvPr id="8" name="Rectangle 7"/>
          <p:cNvSpPr/>
          <p:nvPr/>
        </p:nvSpPr>
        <p:spPr>
          <a:xfrm>
            <a:off x="3505200" y="5966668"/>
            <a:ext cx="23551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13 /01/ 2019</a:t>
            </a:r>
          </a:p>
        </p:txBody>
      </p:sp>
    </p:spTree>
    <p:extLst>
      <p:ext uri="{BB962C8B-B14F-4D97-AF65-F5344CB8AC3E}">
        <p14:creationId xmlns:p14="http://schemas.microsoft.com/office/powerpoint/2010/main" val="105036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ung Thanh Doan\Pictures\hinh cut 2019\song jodan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Hung Doan\Pictures\hinh cut\chua rua toi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51134"/>
            <a:ext cx="4191000" cy="410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J:\New folder\gioan 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" y="3434366"/>
            <a:ext cx="1754524" cy="342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609600"/>
            <a:ext cx="8878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Baptism of the Lord - Year C</a:t>
            </a:r>
          </a:p>
        </p:txBody>
      </p:sp>
      <p:sp>
        <p:nvSpPr>
          <p:cNvPr id="6" name="Rectangle 5"/>
          <p:cNvSpPr/>
          <p:nvPr/>
        </p:nvSpPr>
        <p:spPr>
          <a:xfrm>
            <a:off x="67351" y="156789"/>
            <a:ext cx="8878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Chúa Giêsu Chịu Phép Rửa Năm </a:t>
            </a:r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15597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ung Thanh Doan\Pictures\hinh cut 2019\song 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Hung Thanh Doan\Pictures\hinh cut 2019\cut\chua chiu phep ru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893" y="1588393"/>
            <a:ext cx="3162301" cy="278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J:\New folder\gioan 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217" y="1752600"/>
            <a:ext cx="1356172" cy="264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OSEPH HUNG\Pictures\Pictures\tai lieu tu Hp 07-10-17\Pictures\hinh cut\New Folder (2)\thanh than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"/>
            <a:ext cx="1077770" cy="75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jesus christ on the cross catholi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217" y="4398922"/>
            <a:ext cx="4121760" cy="157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02" y="4519625"/>
            <a:ext cx="646065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 Luke</a:t>
            </a:r>
          </a:p>
          <a:p>
            <a:pPr algn="ctr"/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3:15-16.21-22</a:t>
            </a:r>
          </a:p>
          <a:p>
            <a:pPr algn="ctr"/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luca</a:t>
            </a:r>
            <a:endParaRPr lang="en-A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3:15-16.21-22</a:t>
            </a:r>
          </a:p>
        </p:txBody>
      </p:sp>
    </p:spTree>
    <p:extLst>
      <p:ext uri="{BB962C8B-B14F-4D97-AF65-F5344CB8AC3E}">
        <p14:creationId xmlns:p14="http://schemas.microsoft.com/office/powerpoint/2010/main" val="358265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2693" y="4570214"/>
            <a:ext cx="88199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Hồi đó, dân đang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trông ngóng, và trong thâm tâm,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nấy đều tự hỏi: biết đâu ông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Gio-an lại chẳng là Đấng Mê-si-a! </a:t>
            </a:r>
            <a:endParaRPr lang="en-AU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484" y="47184"/>
            <a:ext cx="31185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feeling of expectancy had grown among the people, who were beginning to think that John might be the Christ,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080" y="-12575"/>
            <a:ext cx="5988920" cy="450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752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316" y="762000"/>
            <a:ext cx="34060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John declared before them all, </a:t>
            </a:r>
            <a:endParaRPr lang="en-AU" sz="3200" b="1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9392" y="4495800"/>
            <a:ext cx="41411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Gio-an trả lời mọi người rằng:</a:t>
            </a:r>
            <a:endParaRPr lang="en-AU" sz="3200" b="1" dirty="0">
              <a:solidFill>
                <a:srgbClr val="0070C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95" y="3546299"/>
            <a:ext cx="4382872" cy="331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-12576"/>
            <a:ext cx="5076056" cy="382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368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657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</a:t>
            </a:r>
            <a:r>
              <a:rPr lang="en-AU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baptise you with water, but someone is coming, someone who is more powerful than I am, and I am not fit to undo the strap of his sandals;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114800"/>
            <a:ext cx="915365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</a:t>
            </a:r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ôi, tôi làm phép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rửa cho anh em trong nước,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có Đấng mạnh thế hơn tôi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 đến, tôi không đáng cởi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quai dép cho Người. </a:t>
            </a:r>
            <a:endParaRPr lang="en-AU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387" y="-1"/>
            <a:ext cx="5155272" cy="388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55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1999" y="4133788"/>
            <a:ext cx="449214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sẽ làm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rửa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anh em trong Thánh Thần và lửa. </a:t>
            </a:r>
            <a:endParaRPr lang="en-AU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6802" y="304800"/>
            <a:ext cx="35047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will baptise you with </a:t>
            </a:r>
          </a:p>
          <a:p>
            <a:pPr algn="ctr"/>
            <a:r>
              <a:rPr lang="en-AU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Holy Spirit and fire.’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" y="3471681"/>
            <a:ext cx="4492149" cy="338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128" y="1"/>
            <a:ext cx="526364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47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223" y="4679265"/>
            <a:ext cx="91253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toàn dân đã chịu phép rửa,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cũng chịu phép rửa,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đang khi Người cầu nguyện,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trời mở ra,</a:t>
            </a:r>
            <a:endParaRPr lang="en-AU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38" y="116632"/>
            <a:ext cx="310556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when all the people had been baptised and while Jesus after his own baptism was at prayer, heaven opened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377" y="-1"/>
            <a:ext cx="5922623" cy="441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731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8600"/>
            <a:ext cx="242687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 Holy Spirit descended on him in bodily shape, like a dove. </a:t>
            </a:r>
            <a:endParaRPr lang="en-AU" sz="3200" b="1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0905" y="5054958"/>
            <a:ext cx="66130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Thánh Thần ngự xuống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 Người dưới hình dáng chim bồ câu. </a:t>
            </a:r>
            <a:endParaRPr lang="en-AU" sz="3200" b="1" dirty="0">
              <a:solidFill>
                <a:srgbClr val="0070C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05" y="25757"/>
            <a:ext cx="6613095" cy="502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355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417</Words>
  <Application>Microsoft Office PowerPoint</Application>
  <PresentationFormat>On-screen Show (4:3)</PresentationFormat>
  <Paragraphs>53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Anthony Nguyen</cp:lastModifiedBy>
  <cp:revision>15</cp:revision>
  <dcterms:created xsi:type="dcterms:W3CDTF">2018-10-08T09:29:43Z</dcterms:created>
  <dcterms:modified xsi:type="dcterms:W3CDTF">2019-01-10T04:22:53Z</dcterms:modified>
</cp:coreProperties>
</file>